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86" r:id="rId2"/>
    <p:sldId id="281" r:id="rId3"/>
    <p:sldId id="271" r:id="rId4"/>
    <p:sldId id="280" r:id="rId5"/>
    <p:sldId id="266" r:id="rId6"/>
    <p:sldId id="267" r:id="rId7"/>
    <p:sldId id="287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7680">
          <p15:clr>
            <a:srgbClr val="A4A3A4"/>
          </p15:clr>
        </p15:guide>
        <p15:guide id="3" orient="horz" pos="4320">
          <p15:clr>
            <a:srgbClr val="A4A3A4"/>
          </p15:clr>
        </p15:guide>
        <p15:guide id="4" orient="horz" pos="1684">
          <p15:clr>
            <a:srgbClr val="A4A3A4"/>
          </p15:clr>
        </p15:guide>
        <p15:guide id="5" orient="horz" pos="618">
          <p15:clr>
            <a:srgbClr val="A4A3A4"/>
          </p15:clr>
        </p15:guide>
        <p15:guide id="6" orient="horz" pos="346">
          <p15:clr>
            <a:srgbClr val="A4A3A4"/>
          </p15:clr>
        </p15:guide>
        <p15:guide id="7" orient="horz" pos="4111">
          <p15:clr>
            <a:srgbClr val="A4A3A4"/>
          </p15:clr>
        </p15:guide>
        <p15:guide id="8" pos="619">
          <p15:clr>
            <a:srgbClr val="A4A3A4"/>
          </p15:clr>
        </p15:guide>
        <p15:guide id="9" pos="383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0FA"/>
    <a:srgbClr val="5C5BF8"/>
    <a:srgbClr val="000000"/>
    <a:srgbClr val="DEE0F9"/>
    <a:srgbClr val="0300F9"/>
    <a:srgbClr val="F0F1FE"/>
    <a:srgbClr val="1918E8"/>
    <a:srgbClr val="0C0C88"/>
    <a:srgbClr val="6A6AFD"/>
    <a:srgbClr val="636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9"/>
    <p:restoredTop sz="94697"/>
  </p:normalViewPr>
  <p:slideViewPr>
    <p:cSldViewPr snapToGrid="0" snapToObjects="1">
      <p:cViewPr varScale="1">
        <p:scale>
          <a:sx n="119" d="100"/>
          <a:sy n="119" d="100"/>
        </p:scale>
        <p:origin x="528" y="192"/>
      </p:cViewPr>
      <p:guideLst>
        <p:guide orient="horz"/>
        <p:guide pos="7680"/>
        <p:guide orient="horz" pos="4320"/>
        <p:guide orient="horz" pos="1684"/>
        <p:guide orient="horz" pos="618"/>
        <p:guide orient="horz" pos="346"/>
        <p:guide orient="horz" pos="4111"/>
        <p:guide pos="619"/>
        <p:guide pos="38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9" d="100"/>
          <a:sy n="129" d="100"/>
        </p:scale>
        <p:origin x="4024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94AFC0-EEF9-8D48-9409-ED29905CCA5D}" type="datetimeFigureOut">
              <a:rPr kumimoji="1" lang="zh-CN" altLang="en-US" smtClean="0"/>
              <a:t>2024/1/11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8F34B-23BE-8749-B2B6-B7D8D7D7CE7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758BDC0-F203-00CD-052B-318D5FAF01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515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53A8B9F-1253-6ACD-A1C9-0A9AC664FF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34464" y="279461"/>
            <a:ext cx="3118782" cy="46135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8BA6F7A0-627D-5B44-A6AB-2C061E8E73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558219"/>
            <a:ext cx="12192000" cy="201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67A2D35-E0C5-A64E-813E-29ECFFC01E8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2000" cy="55821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EDFDAD9-EF9D-BB4D-AAD2-3B0533DC6EFB}"/>
              </a:ext>
            </a:extLst>
          </p:cNvPr>
          <p:cNvSpPr/>
          <p:nvPr userDrawn="1"/>
        </p:nvSpPr>
        <p:spPr>
          <a:xfrm>
            <a:off x="141514" y="87086"/>
            <a:ext cx="4103915" cy="37011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71C6584-4AC8-1E7C-F2F7-B641507BF46F}"/>
              </a:ext>
            </a:extLst>
          </p:cNvPr>
          <p:cNvSpPr txBox="1"/>
          <p:nvPr/>
        </p:nvSpPr>
        <p:spPr>
          <a:xfrm>
            <a:off x="439679" y="1839603"/>
            <a:ext cx="73732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项目主题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20518C2-4A3A-7BAF-C255-C675E3DF16F5}"/>
              </a:ext>
            </a:extLst>
          </p:cNvPr>
          <p:cNvSpPr txBox="1"/>
          <p:nvPr/>
        </p:nvSpPr>
        <p:spPr>
          <a:xfrm>
            <a:off x="439679" y="4523712"/>
            <a:ext cx="4826801" cy="51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答辩人：姓名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/</a:t>
            </a:r>
            <a:r>
              <a:rPr kumimoji="1" lang="en-US" altLang="zh-CN" sz="2000" b="1" dirty="0" err="1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Github</a:t>
            </a: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ID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96D1D3-C889-610B-BBA7-C2F86AE3CADD}"/>
              </a:ext>
            </a:extLst>
          </p:cNvPr>
          <p:cNvSpPr txBox="1"/>
          <p:nvPr/>
        </p:nvSpPr>
        <p:spPr>
          <a:xfrm>
            <a:off x="439680" y="5203886"/>
            <a:ext cx="332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bg2">
                    <a:lumMod val="7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飞桨启航计划集训营</a:t>
            </a:r>
          </a:p>
        </p:txBody>
      </p:sp>
    </p:spTree>
    <p:extLst>
      <p:ext uri="{BB962C8B-B14F-4D97-AF65-F5344CB8AC3E}">
        <p14:creationId xmlns:p14="http://schemas.microsoft.com/office/powerpoint/2010/main" val="2789745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2083399-7043-F173-4446-D903C379C9CC}"/>
              </a:ext>
            </a:extLst>
          </p:cNvPr>
          <p:cNvSpPr/>
          <p:nvPr/>
        </p:nvSpPr>
        <p:spPr>
          <a:xfrm>
            <a:off x="6847952" y="914400"/>
            <a:ext cx="4998152" cy="55891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6" name="TextBox 14">
            <a:extLst>
              <a:ext uri="{FF2B5EF4-FFF2-40B4-BE49-F238E27FC236}">
                <a16:creationId xmlns:a16="http://schemas.microsoft.com/office/drawing/2014/main" id="{6E14B43A-A44F-47B7-B813-1BE6BFB4CD90}"/>
              </a:ext>
            </a:extLst>
          </p:cNvPr>
          <p:cNvSpPr txBox="1"/>
          <p:nvPr/>
        </p:nvSpPr>
        <p:spPr>
          <a:xfrm>
            <a:off x="9054104" y="3273972"/>
            <a:ext cx="859325" cy="25954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1000"/>
              </a:spcBef>
            </a:pPr>
            <a:r>
              <a:rPr kumimoji="1"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图片区域</a:t>
            </a:r>
            <a:endParaRPr kumimoji="1" lang="en-US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81CAD0F-72AB-AAFE-88CA-425372CDD7CE}"/>
              </a:ext>
            </a:extLst>
          </p:cNvPr>
          <p:cNvSpPr txBox="1"/>
          <p:nvPr/>
        </p:nvSpPr>
        <p:spPr>
          <a:xfrm>
            <a:off x="955463" y="3302194"/>
            <a:ext cx="5126131" cy="256671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</a:t>
            </a: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18</a:t>
            </a: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号</a:t>
            </a:r>
            <a:endParaRPr lang="en-US" altLang="zh-CN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kumimoji="1" lang="en-US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E54E735-8308-AF87-6E80-2297CF6C43F2}"/>
              </a:ext>
            </a:extLst>
          </p:cNvPr>
          <p:cNvSpPr txBox="1"/>
          <p:nvPr/>
        </p:nvSpPr>
        <p:spPr>
          <a:xfrm>
            <a:off x="840437" y="1470516"/>
            <a:ext cx="7261842" cy="8202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自我介绍：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姓名</a:t>
            </a:r>
            <a:r>
              <a:rPr lang="en-US" altLang="zh-CN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/GitHub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 </a:t>
            </a:r>
            <a:r>
              <a:rPr lang="en-US" altLang="zh-CN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ID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3B25DEB-4339-1A98-400D-F2E12C193E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569"/>
          <a:stretch/>
        </p:blipFill>
        <p:spPr>
          <a:xfrm>
            <a:off x="955463" y="2580202"/>
            <a:ext cx="221799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35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871258" y="2035065"/>
            <a:ext cx="8764585" cy="36365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PART1</a:t>
            </a: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实际开发工作介绍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（到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1.15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日结束）</a:t>
            </a:r>
            <a:endParaRPr lang="en-US" altLang="zh-CN" sz="20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PART2</a:t>
            </a: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未来开发计划</a:t>
            </a:r>
            <a:endParaRPr lang="en-US" altLang="zh-CN" sz="34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PART3</a:t>
            </a: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：</a:t>
            </a:r>
            <a:r>
              <a:rPr lang="en-US" altLang="zh-CN" sz="3400" b="1" dirty="0">
                <a:latin typeface="Lantinghei SC Heavy" panose="02000000000000000000" pitchFamily="2" charset="-122"/>
                <a:ea typeface="Lantinghei SC Heavy" panose="02000000000000000000" pitchFamily="2" charset="-122"/>
              </a:rPr>
              <a:t>【</a:t>
            </a:r>
            <a:r>
              <a:rPr lang="zh-CN" altLang="en-US" sz="3400" b="1" dirty="0"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思考</a:t>
            </a:r>
            <a:r>
              <a:rPr lang="en-US" altLang="zh-CN" sz="3400" b="1" dirty="0">
                <a:latin typeface="Lantinghei SC Heavy" panose="02000000000000000000" pitchFamily="2" charset="-122"/>
                <a:ea typeface="Lantinghei SC Heavy" panose="02000000000000000000" pitchFamily="2" charset="-122"/>
              </a:rPr>
              <a:t>】</a:t>
            </a:r>
            <a:r>
              <a:rPr lang="zh-CN" altLang="en-US" sz="3400" b="1" dirty="0">
                <a:latin typeface="Lantinghei SC Heavy" panose="02000000000000000000" pitchFamily="2" charset="-122"/>
                <a:ea typeface="Lantinghei SC Heavy" panose="02000000000000000000" pitchFamily="2" charset="-122"/>
              </a:rPr>
              <a:t>开源协作与个人沉淀</a:t>
            </a:r>
            <a:endParaRPr lang="en-US" altLang="zh-CN" sz="3400" b="1" dirty="0"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PART4</a:t>
            </a: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总结与体会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34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4657FE-F05E-114B-BE7F-8CF2A172EA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569"/>
          <a:stretch/>
        </p:blipFill>
        <p:spPr>
          <a:xfrm>
            <a:off x="871258" y="1531325"/>
            <a:ext cx="2217990" cy="266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871258" y="1954042"/>
            <a:ext cx="8764585" cy="8202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此处标题：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方正兰亭特黑字体</a:t>
            </a:r>
            <a:endParaRPr lang="en-US" altLang="zh-CN" sz="34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986285" y="3584497"/>
            <a:ext cx="9420771" cy="2967663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</a:t>
            </a: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18</a:t>
            </a: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号</a:t>
            </a:r>
            <a:endParaRPr lang="en-US" altLang="zh-CN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。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kumimoji="1" lang="en-US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kumimoji="1" lang="en-US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4657FE-F05E-114B-BE7F-8CF2A172EA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569"/>
          <a:stretch/>
        </p:blipFill>
        <p:spPr>
          <a:xfrm>
            <a:off x="986285" y="2958372"/>
            <a:ext cx="2217990" cy="266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6847952" y="914400"/>
            <a:ext cx="4998152" cy="558914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7" name="TextBox 14"/>
          <p:cNvSpPr txBox="1"/>
          <p:nvPr/>
        </p:nvSpPr>
        <p:spPr>
          <a:xfrm>
            <a:off x="9054104" y="3273972"/>
            <a:ext cx="859325" cy="25954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1000"/>
              </a:spcBef>
            </a:pPr>
            <a:r>
              <a:rPr kumimoji="1"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图片区域</a:t>
            </a:r>
            <a:endParaRPr kumimoji="1" lang="en-US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955463" y="3728332"/>
            <a:ext cx="5126131" cy="256671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</a:t>
            </a:r>
            <a:r>
              <a:rPr lang="en-US" altLang="zh-CN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18</a:t>
            </a:r>
            <a:r>
              <a:rPr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号</a:t>
            </a:r>
            <a:endParaRPr lang="en-US" altLang="zh-CN" dirty="0"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  <a:p>
            <a:pPr>
              <a:lnSpc>
                <a:spcPct val="150000"/>
              </a:lnSpc>
              <a:spcBef>
                <a:spcPts val="1000"/>
              </a:spcBef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方正兰亭黑字体正常字号，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14pt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en-U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色彩使用灰色。1.5倍行距。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kumimoji="1" lang="en-US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14" name="Title 1"/>
          <p:cNvSpPr txBox="1"/>
          <p:nvPr/>
        </p:nvSpPr>
        <p:spPr>
          <a:xfrm>
            <a:off x="840436" y="1470516"/>
            <a:ext cx="8764585" cy="8202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此处标题：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方正兰亭特黑字体</a:t>
            </a:r>
            <a:endParaRPr lang="en-US" altLang="zh-CN" sz="34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05479F-BA67-F241-8768-B99DDB5E8F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569"/>
          <a:stretch/>
        </p:blipFill>
        <p:spPr>
          <a:xfrm>
            <a:off x="955463" y="2876209"/>
            <a:ext cx="2217990" cy="266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1379389" y="3094584"/>
            <a:ext cx="2985125" cy="2851152"/>
            <a:chOff x="871258" y="2808424"/>
            <a:chExt cx="2985125" cy="2851152"/>
          </a:xfrm>
        </p:grpSpPr>
        <p:sp>
          <p:nvSpPr>
            <p:cNvPr id="2" name="矩形 1"/>
            <p:cNvSpPr/>
            <p:nvPr/>
          </p:nvSpPr>
          <p:spPr>
            <a:xfrm>
              <a:off x="871258" y="2808424"/>
              <a:ext cx="2985125" cy="2851152"/>
            </a:xfrm>
            <a:prstGeom prst="rect">
              <a:avLst/>
            </a:prstGeom>
            <a:solidFill>
              <a:schemeClr val="bg1">
                <a:lumMod val="85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871258" y="2808424"/>
              <a:ext cx="2985125" cy="131707"/>
            </a:xfrm>
            <a:prstGeom prst="rect">
              <a:avLst/>
            </a:prstGeom>
            <a:solidFill>
              <a:srgbClr val="191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187870" y="3307584"/>
              <a:ext cx="1467068" cy="4660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2000" b="1" dirty="0">
                  <a:solidFill>
                    <a:srgbClr val="0200FA"/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方正兰亭黑</a:t>
              </a:r>
              <a:endParaRPr lang="en-US" altLang="zh-CN" sz="2000" b="1" dirty="0">
                <a:solidFill>
                  <a:srgbClr val="0200FA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187870" y="3893407"/>
              <a:ext cx="2323956" cy="14050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色彩使用灰色。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色彩使用灰色。</a:t>
              </a:r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endParaRPr kumimoji="1" lang="en-US" altLang="en-US" sz="1200" dirty="0">
                <a:solidFill>
                  <a:schemeClr val="bg1">
                    <a:lumMod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601973" y="3094584"/>
            <a:ext cx="2985125" cy="2851152"/>
            <a:chOff x="871258" y="2808424"/>
            <a:chExt cx="2985125" cy="2851152"/>
          </a:xfrm>
        </p:grpSpPr>
        <p:sp>
          <p:nvSpPr>
            <p:cNvPr id="27" name="矩形 26"/>
            <p:cNvSpPr/>
            <p:nvPr/>
          </p:nvSpPr>
          <p:spPr>
            <a:xfrm>
              <a:off x="871258" y="2808424"/>
              <a:ext cx="2985125" cy="2851152"/>
            </a:xfrm>
            <a:prstGeom prst="rect">
              <a:avLst/>
            </a:prstGeom>
            <a:solidFill>
              <a:schemeClr val="bg1">
                <a:lumMod val="85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71258" y="2808424"/>
              <a:ext cx="2985125" cy="131707"/>
            </a:xfrm>
            <a:prstGeom prst="rect">
              <a:avLst/>
            </a:prstGeom>
            <a:solidFill>
              <a:srgbClr val="191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87870" y="3307584"/>
              <a:ext cx="1467068" cy="4660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2000" b="1" dirty="0">
                  <a:solidFill>
                    <a:srgbClr val="0200FA">
                      <a:alpha val="70000"/>
                    </a:srgb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方正兰亭黑</a:t>
              </a:r>
              <a:endParaRPr lang="en-US" altLang="zh-CN" sz="2000" b="1" dirty="0">
                <a:solidFill>
                  <a:srgbClr val="0200FA">
                    <a:alpha val="70000"/>
                  </a:srgb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87870" y="3893407"/>
              <a:ext cx="2323956" cy="13987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 err="1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。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 err="1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。</a:t>
              </a:r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endParaRPr kumimoji="1" lang="en-US" altLang="en-US" sz="1200" dirty="0">
                <a:solidFill>
                  <a:schemeClr val="bg1">
                    <a:lumMod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824557" y="3094584"/>
            <a:ext cx="2985125" cy="2851152"/>
            <a:chOff x="871258" y="2808424"/>
            <a:chExt cx="2985125" cy="2851152"/>
          </a:xfrm>
        </p:grpSpPr>
        <p:sp>
          <p:nvSpPr>
            <p:cNvPr id="32" name="矩形 31"/>
            <p:cNvSpPr/>
            <p:nvPr/>
          </p:nvSpPr>
          <p:spPr>
            <a:xfrm>
              <a:off x="871258" y="2808424"/>
              <a:ext cx="2985125" cy="2851152"/>
            </a:xfrm>
            <a:prstGeom prst="rect">
              <a:avLst/>
            </a:prstGeom>
            <a:solidFill>
              <a:schemeClr val="bg1">
                <a:lumMod val="85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71258" y="2808424"/>
              <a:ext cx="2985125" cy="131707"/>
            </a:xfrm>
            <a:prstGeom prst="rect">
              <a:avLst/>
            </a:prstGeom>
            <a:solidFill>
              <a:srgbClr val="191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187870" y="3307584"/>
              <a:ext cx="1467068" cy="4660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2000" b="1" dirty="0">
                  <a:solidFill>
                    <a:srgbClr val="0200FA">
                      <a:alpha val="70000"/>
                    </a:srgb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方正兰亭黑</a:t>
              </a:r>
              <a:endParaRPr lang="en-US" altLang="zh-CN" sz="2000" b="1" dirty="0">
                <a:solidFill>
                  <a:srgbClr val="0200FA">
                    <a:alpha val="70000"/>
                  </a:srgb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187870" y="3893407"/>
              <a:ext cx="2323956" cy="13987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  <a:spcBef>
                  <a:spcPts val="1000"/>
                </a:spcBef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 err="1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。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内容可以方正兰亭黑，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字号是</a:t>
              </a:r>
              <a:r>
                <a:rPr kumimoji="1" lang="en-US" altLang="zh-CN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12pt</a:t>
              </a:r>
              <a:r>
                <a:rPr kumimoji="1" lang="zh-CN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，</a:t>
              </a:r>
              <a:r>
                <a:rPr kumimoji="1" lang="en-US" altLang="en-US" sz="1200" dirty="0" err="1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色彩使用灰色</a:t>
              </a:r>
              <a:r>
                <a:rPr kumimoji="1" lang="en-US" altLang="en-US" sz="1200" dirty="0">
                  <a:solidFill>
                    <a:schemeClr val="bg1">
                      <a:lumMod val="50000"/>
                    </a:schemeClr>
                  </a:solidFill>
                  <a:latin typeface="LANTINGHEI SC DEMIBOLD" panose="02000000000000000000" pitchFamily="2" charset="-122"/>
                  <a:ea typeface="LANTINGHEI SC DEMIBOLD" panose="02000000000000000000" pitchFamily="2" charset="-122"/>
                </a:rPr>
                <a:t>。</a:t>
              </a:r>
            </a:p>
            <a:p>
              <a:pPr>
                <a:lnSpc>
                  <a:spcPct val="130000"/>
                </a:lnSpc>
                <a:spcBef>
                  <a:spcPts val="1000"/>
                </a:spcBef>
              </a:pPr>
              <a:endParaRPr kumimoji="1" lang="en-US" altLang="en-US" sz="1200" dirty="0">
                <a:solidFill>
                  <a:schemeClr val="bg1">
                    <a:lumMod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endParaRPr>
            </a:p>
          </p:txBody>
        </p:sp>
      </p:grpSp>
      <p:sp>
        <p:nvSpPr>
          <p:cNvPr id="38" name="Title 1"/>
          <p:cNvSpPr txBox="1"/>
          <p:nvPr/>
        </p:nvSpPr>
        <p:spPr>
          <a:xfrm>
            <a:off x="871258" y="1172566"/>
            <a:ext cx="8764585" cy="8202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400" b="1" dirty="0">
                <a:solidFill>
                  <a:srgbClr val="0300F9"/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此处标题：</a:t>
            </a:r>
            <a:r>
              <a:rPr lang="zh-CN" altLang="en-US" sz="3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Lantinghei SC Heavy" panose="02000000000000000000" pitchFamily="2" charset="-122"/>
                <a:ea typeface="Lantinghei SC Heavy" panose="02000000000000000000" pitchFamily="2" charset="-122"/>
              </a:rPr>
              <a:t>方正兰亭特黑字体</a:t>
            </a:r>
            <a:endParaRPr lang="en-US" altLang="zh-CN" sz="3400" b="1" dirty="0">
              <a:solidFill>
                <a:schemeClr val="tx1">
                  <a:lumMod val="95000"/>
                  <a:lumOff val="5000"/>
                </a:schemeClr>
              </a:solidFill>
              <a:latin typeface="Lantinghei SC Heavy" panose="02000000000000000000" pitchFamily="2" charset="-122"/>
              <a:ea typeface="Lantinghei SC Heavy" panose="02000000000000000000" pitchFamily="2" charset="-122"/>
            </a:endParaRPr>
          </a:p>
        </p:txBody>
      </p:sp>
      <p:sp>
        <p:nvSpPr>
          <p:cNvPr id="37" name="TextBox 6"/>
          <p:cNvSpPr txBox="1"/>
          <p:nvPr/>
        </p:nvSpPr>
        <p:spPr>
          <a:xfrm>
            <a:off x="982663" y="2152175"/>
            <a:ext cx="5319590" cy="406897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副标题方正兰亭黑字体</a:t>
            </a:r>
            <a:r>
              <a:rPr kumimoji="1" lang="en-US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，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字号是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18pt</a:t>
            </a:r>
            <a:endParaRPr kumimoji="1" lang="en-US" altLang="en-US" dirty="0">
              <a:solidFill>
                <a:schemeClr val="tx1">
                  <a:lumMod val="50000"/>
                  <a:lumOff val="50000"/>
                </a:schemeClr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B6D2018-139A-804A-228D-6768E6DDD34F}"/>
              </a:ext>
            </a:extLst>
          </p:cNvPr>
          <p:cNvSpPr txBox="1"/>
          <p:nvPr/>
        </p:nvSpPr>
        <p:spPr>
          <a:xfrm>
            <a:off x="439679" y="1839603"/>
            <a:ext cx="73732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Thanks!</a:t>
            </a:r>
            <a:r>
              <a:rPr kumimoji="1" lang="zh-CN" altLang="en-US" sz="6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 </a:t>
            </a:r>
            <a:r>
              <a:rPr kumimoji="1" lang="en-US" altLang="zh-CN" sz="6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Q&amp;A</a:t>
            </a:r>
            <a:endParaRPr kumimoji="1" lang="zh-CN" altLang="en-US" sz="6000" b="1" dirty="0">
              <a:solidFill>
                <a:schemeClr val="bg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742A2F-886B-64AB-362E-0E749304966F}"/>
              </a:ext>
            </a:extLst>
          </p:cNvPr>
          <p:cNvSpPr txBox="1"/>
          <p:nvPr/>
        </p:nvSpPr>
        <p:spPr>
          <a:xfrm>
            <a:off x="439679" y="4125680"/>
            <a:ext cx="4826801" cy="96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答辩人：姓名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/</a:t>
            </a:r>
            <a:r>
              <a:rPr kumimoji="1" lang="en-US" altLang="zh-CN" sz="2000" b="1" dirty="0" err="1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Github</a:t>
            </a: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ID</a:t>
            </a:r>
          </a:p>
          <a:p>
            <a:pPr>
              <a:lnSpc>
                <a:spcPct val="150000"/>
              </a:lnSpc>
            </a:pP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指导人：姓名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/</a:t>
            </a:r>
            <a:r>
              <a:rPr kumimoji="1" lang="en-US" altLang="zh-CN" sz="2000" b="1" dirty="0" err="1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Github</a:t>
            </a:r>
            <a:r>
              <a:rPr kumimoji="1" lang="zh-CN" altLang="en-US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 </a:t>
            </a:r>
            <a:r>
              <a:rPr kumimoji="1" lang="en-US" altLang="zh-CN" sz="2000" b="1" dirty="0">
                <a:solidFill>
                  <a:schemeClr val="bg1"/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ID</a:t>
            </a:r>
            <a:endParaRPr kumimoji="1" lang="zh-CN" altLang="en-US" sz="2400" b="1" dirty="0">
              <a:solidFill>
                <a:schemeClr val="bg1"/>
              </a:solidFill>
              <a:latin typeface="Lantinghei SC Demibold" panose="02000000000000000000" pitchFamily="2" charset="-122"/>
              <a:ea typeface="Lantinghei SC Demibold" panose="020000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DAD78F-3D61-78CE-7640-7D50F1101123}"/>
              </a:ext>
            </a:extLst>
          </p:cNvPr>
          <p:cNvSpPr txBox="1"/>
          <p:nvPr/>
        </p:nvSpPr>
        <p:spPr>
          <a:xfrm>
            <a:off x="439680" y="5203886"/>
            <a:ext cx="332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bg2">
                    <a:lumMod val="75000"/>
                  </a:schemeClr>
                </a:solidFill>
                <a:latin typeface="Lantinghei SC Demibold" panose="02000000000000000000" pitchFamily="2" charset="-122"/>
                <a:ea typeface="Lantinghei SC Demibold" panose="02000000000000000000" pitchFamily="2" charset="-122"/>
              </a:rPr>
              <a:t>飞桨护航计划集训营</a:t>
            </a:r>
          </a:p>
        </p:txBody>
      </p:sp>
    </p:spTree>
    <p:extLst>
      <p:ext uri="{BB962C8B-B14F-4D97-AF65-F5344CB8AC3E}">
        <p14:creationId xmlns:p14="http://schemas.microsoft.com/office/powerpoint/2010/main" val="1407319042"/>
      </p:ext>
    </p:extLst>
  </p:cSld>
  <p:clrMapOvr>
    <a:masterClrMapping/>
  </p:clrMapOvr>
</p:sld>
</file>

<file path=ppt/theme/theme1.xml><?xml version="1.0" encoding="utf-8"?>
<a:theme xmlns:a="http://schemas.openxmlformats.org/drawingml/2006/main" name="4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730</TotalTime>
  <Words>447</Words>
  <Application>Microsoft Macintosh PowerPoint</Application>
  <PresentationFormat>宽屏</PresentationFormat>
  <Paragraphs>30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Lantinghei SC Demibold</vt:lpstr>
      <vt:lpstr>Lantinghei SC Demibold</vt:lpstr>
      <vt:lpstr>Lantinghei SC Heavy</vt:lpstr>
      <vt:lpstr>Arial</vt:lpstr>
      <vt:lpstr>Trebuchet MS</vt:lpstr>
      <vt:lpstr>4_自定义设计方案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Cas0279</dc:creator>
  <cp:lastModifiedBy>Microsoft Office User</cp:lastModifiedBy>
  <cp:revision>475</cp:revision>
  <dcterms:created xsi:type="dcterms:W3CDTF">2020-08-18T06:37:21Z</dcterms:created>
  <dcterms:modified xsi:type="dcterms:W3CDTF">2024-01-11T13:15:17Z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2052-1.0.1.1354</vt:lpwstr>
  </property>
</Properties>
</file>

<file path=docProps/thumbnail.jpeg>
</file>